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2" r:id="rId2"/>
    <p:sldId id="277" r:id="rId3"/>
    <p:sldId id="275" r:id="rId4"/>
    <p:sldId id="276" r:id="rId5"/>
    <p:sldId id="278" r:id="rId6"/>
    <p:sldId id="283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34" autoAdjust="0"/>
    <p:restoredTop sz="94662" autoAdjust="0"/>
  </p:normalViewPr>
  <p:slideViewPr>
    <p:cSldViewPr>
      <p:cViewPr>
        <p:scale>
          <a:sx n="46" d="100"/>
          <a:sy n="46" d="100"/>
        </p:scale>
        <p:origin x="-1980" y="-5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7453C-92B8-4D54-9F18-948168E36AE1}" type="datetimeFigureOut">
              <a:rPr lang="en-US" smtClean="0"/>
              <a:t>9/24/2021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1A2EBD-0E8A-4277-9D7B-E2451AD66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199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A2EBD-0E8A-4277-9D7B-E2451AD669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26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9/24/2021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9/24/2021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9/24/2021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G:\phone_2020\Private\IMG-20191225-WA009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4" t="13015" r="2287" b="24640"/>
          <a:stretch/>
        </p:blipFill>
        <p:spPr bwMode="auto">
          <a:xfrm>
            <a:off x="64376" y="872836"/>
            <a:ext cx="87630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8644" name="TextBox 10"/>
          <p:cNvSpPr txBox="1"/>
          <p:nvPr/>
        </p:nvSpPr>
        <p:spPr>
          <a:xfrm>
            <a:off x="64376" y="-152400"/>
            <a:ext cx="7327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     </a:t>
            </a:r>
            <a:r>
              <a:rPr lang="en-US" sz="4000" b="1" dirty="0" smtClean="0"/>
              <a:t>Microfiesta4.0 (2019-20)</a:t>
            </a:r>
            <a:endParaRPr lang="en-US" sz="4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28600" y="6054436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/>
              <a:t>Principal </a:t>
            </a:r>
            <a:r>
              <a:rPr lang="en-IN" b="1" dirty="0" err="1"/>
              <a:t>Dr.</a:t>
            </a:r>
            <a:r>
              <a:rPr lang="en-IN" b="1" dirty="0"/>
              <a:t> </a:t>
            </a:r>
            <a:r>
              <a:rPr lang="en-IN" b="1" dirty="0" err="1"/>
              <a:t>Hemlata</a:t>
            </a:r>
            <a:r>
              <a:rPr lang="en-IN" b="1" dirty="0"/>
              <a:t> K. </a:t>
            </a:r>
            <a:r>
              <a:rPr lang="en-IN" b="1" dirty="0" err="1"/>
              <a:t>Bagla</a:t>
            </a:r>
            <a:r>
              <a:rPr lang="en-IN" b="1" dirty="0"/>
              <a:t>, </a:t>
            </a:r>
            <a:r>
              <a:rPr lang="en-IN" b="1" dirty="0" err="1"/>
              <a:t>Dr.</a:t>
            </a:r>
            <a:r>
              <a:rPr lang="en-IN" b="1" dirty="0"/>
              <a:t> </a:t>
            </a:r>
            <a:r>
              <a:rPr lang="en-IN" b="1" dirty="0" err="1"/>
              <a:t>Sahayog</a:t>
            </a:r>
            <a:r>
              <a:rPr lang="en-IN" b="1" dirty="0"/>
              <a:t> </a:t>
            </a:r>
            <a:r>
              <a:rPr lang="en-IN" b="1" dirty="0" err="1"/>
              <a:t>Jamdhar</a:t>
            </a:r>
            <a:r>
              <a:rPr lang="en-IN" b="1" dirty="0"/>
              <a:t> and </a:t>
            </a:r>
            <a:r>
              <a:rPr lang="en-IN" b="1" dirty="0" err="1"/>
              <a:t>Mrs.</a:t>
            </a:r>
            <a:r>
              <a:rPr lang="en-IN" b="1" dirty="0"/>
              <a:t> </a:t>
            </a:r>
            <a:r>
              <a:rPr lang="en-IN" b="1" dirty="0" err="1"/>
              <a:t>Prabha</a:t>
            </a:r>
            <a:r>
              <a:rPr lang="en-IN" b="1" dirty="0"/>
              <a:t> </a:t>
            </a:r>
            <a:r>
              <a:rPr lang="en-IN" b="1" dirty="0" err="1"/>
              <a:t>Padmanabha</a:t>
            </a:r>
            <a:r>
              <a:rPr lang="en-IN" b="1" dirty="0"/>
              <a:t> along with the department teachers and school students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72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26670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pics</a:t>
            </a:r>
          </a:p>
        </p:txBody>
      </p:sp>
      <p:pic>
        <p:nvPicPr>
          <p:cNvPr id="1026" name="Picture 2" descr="E:\departmental activities\departmental activities 18-19\kiran 2018-19\Microfiesta3.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5" y="704850"/>
            <a:ext cx="8401050" cy="54483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95548" y="1"/>
            <a:ext cx="53672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a typeface="+mj-ea"/>
                <a:cs typeface="+mj-cs"/>
              </a:rPr>
              <a:t>Microfiesta.3 (2018-19)</a:t>
            </a:r>
            <a:br>
              <a:rPr lang="en-US" sz="3600" b="1" dirty="0">
                <a:ea typeface="+mj-ea"/>
                <a:cs typeface="+mj-cs"/>
              </a:rPr>
            </a:br>
            <a:endParaRPr lang="en-US" sz="3600" b="1" dirty="0"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599" y="6153150"/>
            <a:ext cx="7781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Students explaining their model to Principal </a:t>
            </a:r>
            <a:r>
              <a:rPr lang="en-US" dirty="0" err="1"/>
              <a:t>Dr</a:t>
            </a:r>
            <a:r>
              <a:rPr lang="en-US" dirty="0"/>
              <a:t> </a:t>
            </a:r>
            <a:r>
              <a:rPr lang="en-US" dirty="0" err="1"/>
              <a:t>Hemlata</a:t>
            </a:r>
            <a:r>
              <a:rPr lang="en-US" dirty="0"/>
              <a:t> K. </a:t>
            </a:r>
            <a:r>
              <a:rPr lang="en-US" dirty="0" err="1"/>
              <a:t>Bagla</a:t>
            </a:r>
            <a:r>
              <a:rPr lang="en-US" dirty="0"/>
              <a:t> </a:t>
            </a:r>
            <a:r>
              <a:rPr lang="en-US" dirty="0" smtClean="0"/>
              <a:t>at Microfiesta.3.0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193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46163" y="239713"/>
            <a:ext cx="8097837" cy="44608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i="1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b="1" i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4000" dirty="0"/>
              <a:t>Microfiesta.2 (2017-18)</a:t>
            </a:r>
            <a:br>
              <a:rPr lang="en-US" sz="4000" dirty="0"/>
            </a:br>
            <a:endParaRPr lang="en-US" sz="2200" b="1" dirty="0"/>
          </a:p>
        </p:txBody>
      </p:sp>
      <p:pic>
        <p:nvPicPr>
          <p:cNvPr id="33798" name="Picture 8" descr="E:\STAR AWARD\2017\microfiesta\Microfiesta 2017\Microfiesta saphale\20171226_1146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1" y="1219201"/>
            <a:ext cx="7746999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TextBox 8"/>
          <p:cNvSpPr txBox="1">
            <a:spLocks noChangeArrowheads="1"/>
          </p:cNvSpPr>
          <p:nvPr/>
        </p:nvSpPr>
        <p:spPr bwMode="auto">
          <a:xfrm>
            <a:off x="2209801" y="37338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dirty="0"/>
          </a:p>
        </p:txBody>
      </p:sp>
      <p:sp>
        <p:nvSpPr>
          <p:cNvPr id="33802" name="Rectangle 11"/>
          <p:cNvSpPr>
            <a:spLocks noChangeArrowheads="1"/>
          </p:cNvSpPr>
          <p:nvPr/>
        </p:nvSpPr>
        <p:spPr bwMode="auto">
          <a:xfrm>
            <a:off x="673136" y="5971957"/>
            <a:ext cx="77088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b="1" dirty="0">
                <a:latin typeface="Franklin Gothic Book" pitchFamily="34" charset="0"/>
              </a:rPr>
              <a:t>Scientific models being explained </a:t>
            </a:r>
            <a:r>
              <a:rPr lang="en-US" b="1" dirty="0" smtClean="0">
                <a:latin typeface="Franklin Gothic Book" pitchFamily="34" charset="0"/>
              </a:rPr>
              <a:t> to school students at </a:t>
            </a:r>
            <a:r>
              <a:rPr lang="en-US" b="1" dirty="0" err="1" smtClean="0">
                <a:latin typeface="Franklin Gothic Book" pitchFamily="34" charset="0"/>
              </a:rPr>
              <a:t>Saphale</a:t>
            </a:r>
            <a:r>
              <a:rPr lang="en-US" b="1" dirty="0" smtClean="0">
                <a:latin typeface="Franklin Gothic Book" pitchFamily="34" charset="0"/>
              </a:rPr>
              <a:t> </a:t>
            </a:r>
            <a:endParaRPr lang="en-US" b="1" dirty="0"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281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81200" y="228600"/>
            <a:ext cx="6096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Microfiesta.2 (2017-18)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3795" name="Content Placeholder 5" descr="E:\STAR AWARD\2017\microfiesta\Microfiesta 2.0\Microfiesta2\20171218_151100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1534246"/>
            <a:ext cx="6629400" cy="3726382"/>
          </a:xfrm>
        </p:spPr>
      </p:pic>
      <p:sp>
        <p:nvSpPr>
          <p:cNvPr id="33799" name="TextBox 8"/>
          <p:cNvSpPr txBox="1">
            <a:spLocks noChangeArrowheads="1"/>
          </p:cNvSpPr>
          <p:nvPr/>
        </p:nvSpPr>
        <p:spPr bwMode="auto">
          <a:xfrm>
            <a:off x="2209801" y="37338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dirty="0"/>
          </a:p>
        </p:txBody>
      </p:sp>
      <p:sp>
        <p:nvSpPr>
          <p:cNvPr id="33803" name="Rectangle 12"/>
          <p:cNvSpPr>
            <a:spLocks noChangeArrowheads="1"/>
          </p:cNvSpPr>
          <p:nvPr/>
        </p:nvSpPr>
        <p:spPr bwMode="auto">
          <a:xfrm>
            <a:off x="1600200" y="5911056"/>
            <a:ext cx="58308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Franklin Gothic Book" pitchFamily="34" charset="0"/>
              </a:rPr>
              <a:t>School  Students </a:t>
            </a:r>
            <a:r>
              <a:rPr lang="en-US" b="1" dirty="0">
                <a:latin typeface="Franklin Gothic Book" pitchFamily="34" charset="0"/>
              </a:rPr>
              <a:t>observing various types of Microbes</a:t>
            </a:r>
          </a:p>
        </p:txBody>
      </p:sp>
    </p:spTree>
    <p:extLst>
      <p:ext uri="{BB962C8B-B14F-4D97-AF65-F5344CB8AC3E}">
        <p14:creationId xmlns:p14="http://schemas.microsoft.com/office/powerpoint/2010/main" val="3969281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STAR AWARD\2018-19\pictures\microfiesta 3.0\DSC_04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990600"/>
            <a:ext cx="7315200" cy="4876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600200" y="106003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ea typeface="+mj-ea"/>
                <a:cs typeface="+mj-cs"/>
              </a:rPr>
              <a:t>Microfiesta.3 (</a:t>
            </a:r>
            <a:r>
              <a:rPr lang="en-US" sz="3600" b="1" dirty="0" smtClean="0">
                <a:ea typeface="+mj-ea"/>
                <a:cs typeface="+mj-cs"/>
              </a:rPr>
              <a:t>2018-19</a:t>
            </a:r>
            <a:r>
              <a:rPr lang="en-US" sz="3600" b="1" dirty="0">
                <a:ea typeface="+mj-ea"/>
                <a:cs typeface="+mj-cs"/>
              </a:rPr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8200" y="58674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Franklin Gothic Book" pitchFamily="34" charset="0"/>
              </a:rPr>
              <a:t>Students explaining concepts to Undergraduate </a:t>
            </a:r>
            <a:r>
              <a:rPr lang="en-US" b="1" dirty="0">
                <a:latin typeface="Franklin Gothic Book" pitchFamily="34" charset="0"/>
              </a:rPr>
              <a:t>and Junior college students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421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46163" y="239713"/>
            <a:ext cx="8097837" cy="44608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b="1" i="1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en-US" b="1" i="1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sz="4000" dirty="0" err="1"/>
              <a:t>Microfiesta</a:t>
            </a:r>
            <a:r>
              <a:rPr lang="en-US" sz="4000" dirty="0" smtClean="0"/>
              <a:t>. </a:t>
            </a:r>
            <a:r>
              <a:rPr lang="en-US" sz="4000" dirty="0"/>
              <a:t>(</a:t>
            </a:r>
            <a:r>
              <a:rPr lang="en-US" sz="4000" dirty="0" smtClean="0"/>
              <a:t>2016-17)</a:t>
            </a:r>
            <a:r>
              <a:rPr lang="en-US" sz="4000" dirty="0"/>
              <a:t/>
            </a:r>
            <a:br>
              <a:rPr lang="en-US" sz="4000" dirty="0"/>
            </a:br>
            <a:endParaRPr lang="en-US" sz="2200" b="1" dirty="0"/>
          </a:p>
        </p:txBody>
      </p:sp>
      <p:sp>
        <p:nvSpPr>
          <p:cNvPr id="33799" name="TextBox 8"/>
          <p:cNvSpPr txBox="1">
            <a:spLocks noChangeArrowheads="1"/>
          </p:cNvSpPr>
          <p:nvPr/>
        </p:nvSpPr>
        <p:spPr bwMode="auto">
          <a:xfrm>
            <a:off x="2209801" y="3733800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dirty="0"/>
          </a:p>
        </p:txBody>
      </p:sp>
      <p:sp>
        <p:nvSpPr>
          <p:cNvPr id="33803" name="Rectangle 12"/>
          <p:cNvSpPr>
            <a:spLocks noChangeArrowheads="1"/>
          </p:cNvSpPr>
          <p:nvPr/>
        </p:nvSpPr>
        <p:spPr bwMode="auto">
          <a:xfrm>
            <a:off x="2209801" y="5974936"/>
            <a:ext cx="57149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Franklin Gothic Book" pitchFamily="34" charset="0"/>
              </a:rPr>
              <a:t>School students attending </a:t>
            </a:r>
            <a:r>
              <a:rPr lang="en-US" b="1" dirty="0" err="1" smtClean="0">
                <a:latin typeface="Franklin Gothic Book" pitchFamily="34" charset="0"/>
              </a:rPr>
              <a:t>Microfiesta</a:t>
            </a:r>
            <a:endParaRPr lang="en-US" b="1" dirty="0">
              <a:latin typeface="Franklin Gothic Book" pitchFamily="34" charset="0"/>
            </a:endParaRPr>
          </a:p>
        </p:txBody>
      </p:sp>
      <p:pic>
        <p:nvPicPr>
          <p:cNvPr id="6" name="Picture 2" descr="C:\Users\Administrator\Desktop\IMG-20161219-WA01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1640" y="1078207"/>
            <a:ext cx="7050087" cy="49058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4700709"/>
      </p:ext>
    </p:extLst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50</TotalTime>
  <Words>82</Words>
  <Application>Microsoft Office PowerPoint</Application>
  <PresentationFormat>On-screen Show (4:3)</PresentationFormat>
  <Paragraphs>14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Technic</vt:lpstr>
      <vt:lpstr>PowerPoint Presentation</vt:lpstr>
      <vt:lpstr>PowerPoint Presentation</vt:lpstr>
      <vt:lpstr> Microfiesta.2 (2017-18) </vt:lpstr>
      <vt:lpstr> Microfiesta.2 (2017-18) </vt:lpstr>
      <vt:lpstr>PowerPoint Presentation</vt:lpstr>
      <vt:lpstr> Microfiesta. (2016-17)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 PC</dc:creator>
  <cp:lastModifiedBy>LENOVO PC</cp:lastModifiedBy>
  <cp:revision>15</cp:revision>
  <dcterms:created xsi:type="dcterms:W3CDTF">2006-08-16T00:00:00Z</dcterms:created>
  <dcterms:modified xsi:type="dcterms:W3CDTF">2021-09-24T15:39:10Z</dcterms:modified>
</cp:coreProperties>
</file>